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9144000" cy="5143500" type="screen16x9"/>
  <p:notesSz cx="6858000" cy="9144000"/>
  <p:embeddedFontLst>
    <p:embeddedFont>
      <p:font typeface="Lato" panose="020B0604020202020204" charset="0"/>
      <p:regular r:id="rId8"/>
      <p:bold r:id="rId9"/>
      <p:italic r:id="rId10"/>
      <p:boldItalic r:id="rId11"/>
    </p:embeddedFont>
    <p:embeddedFont>
      <p:font typeface="Playfair Display" panose="020B0604020202020204" charset="0"/>
      <p:regular r:id="rId12"/>
      <p:bold r:id="rId13"/>
      <p:italic r:id="rId14"/>
      <p:boldItalic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126" y="1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508041d842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508041d842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508041d842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508041d842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508041d842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508041d842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508041d842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508041d842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" name="Google Shape;12;p2"/>
          <p:cNvCxnSpPr/>
          <p:nvPr/>
        </p:nvCxnSpPr>
        <p:spPr>
          <a:xfrm>
            <a:off x="733219" y="2235351"/>
            <a:ext cx="3852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630600" y="136800"/>
            <a:ext cx="7893000" cy="1853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630600" y="3228375"/>
            <a:ext cx="7893000" cy="1274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1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title" hasCustomPrompt="1"/>
          </p:nvPr>
        </p:nvSpPr>
        <p:spPr>
          <a:xfrm>
            <a:off x="586725" y="1353788"/>
            <a:ext cx="79707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>
            <a:spLocks noGrp="1"/>
          </p:cNvSpPr>
          <p:nvPr>
            <p:ph type="body" idx="1"/>
          </p:nvPr>
        </p:nvSpPr>
        <p:spPr>
          <a:xfrm>
            <a:off x="586725" y="2968388"/>
            <a:ext cx="79707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509550" y="1921350"/>
            <a:ext cx="8124900" cy="13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-125" y="5045700"/>
            <a:ext cx="9144000" cy="9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3" name="Google Shape;23;p4"/>
          <p:cNvCxnSpPr/>
          <p:nvPr/>
        </p:nvCxnSpPr>
        <p:spPr>
          <a:xfrm>
            <a:off x="419425" y="1154195"/>
            <a:ext cx="3852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Google Shape;28;p5"/>
          <p:cNvCxnSpPr/>
          <p:nvPr/>
        </p:nvCxnSpPr>
        <p:spPr>
          <a:xfrm>
            <a:off x="419425" y="1154195"/>
            <a:ext cx="3852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311700" y="1417950"/>
            <a:ext cx="3999900" cy="3150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2"/>
          </p:nvPr>
        </p:nvSpPr>
        <p:spPr>
          <a:xfrm>
            <a:off x="4832400" y="1417950"/>
            <a:ext cx="3999900" cy="3150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Google Shape;37;p7"/>
          <p:cNvCxnSpPr/>
          <p:nvPr/>
        </p:nvCxnSpPr>
        <p:spPr>
          <a:xfrm>
            <a:off x="411044" y="1417772"/>
            <a:ext cx="3852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311700" y="1640350"/>
            <a:ext cx="2808000" cy="2928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8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/>
          <p:nvPr/>
        </p:nvSpPr>
        <p:spPr>
          <a:xfrm>
            <a:off x="4572000" y="-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8" name="Google Shape;4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265500" y="1084625"/>
            <a:ext cx="4045200" cy="1707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ubTitle" idx="1"/>
          </p:nvPr>
        </p:nvSpPr>
        <p:spPr>
          <a:xfrm>
            <a:off x="265500" y="2845200"/>
            <a:ext cx="4045200" cy="1421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lue-gold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>
            <a:spLocks noGrp="1"/>
          </p:cNvSpPr>
          <p:nvPr>
            <p:ph type="ctrTitle"/>
          </p:nvPr>
        </p:nvSpPr>
        <p:spPr>
          <a:xfrm>
            <a:off x="630600" y="136800"/>
            <a:ext cx="7893000" cy="185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Gel Electrophoresis</a:t>
            </a:r>
            <a:endParaRPr/>
          </a:p>
        </p:txBody>
      </p:sp>
      <p:pic>
        <p:nvPicPr>
          <p:cNvPr id="69" name="Google Shape;6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5325" y="2571750"/>
            <a:ext cx="3188275" cy="22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650" y="2571750"/>
            <a:ext cx="3057325" cy="224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>
            <a:spLocks noGrp="1"/>
          </p:cNvSpPr>
          <p:nvPr>
            <p:ph type="title"/>
          </p:nvPr>
        </p:nvSpPr>
        <p:spPr>
          <a:xfrm>
            <a:off x="155850" y="724200"/>
            <a:ext cx="4340100" cy="170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Gel Electrophoresis?</a:t>
            </a:r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body" idx="2"/>
          </p:nvPr>
        </p:nvSpPr>
        <p:spPr>
          <a:xfrm>
            <a:off x="4867575" y="2100600"/>
            <a:ext cx="3837000" cy="94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Gel Electrophoresis is a procedure for separating organic molecules by using an electric current through a gelatin like substance.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This can be used in forensics or to map DNA genes.</a:t>
            </a:r>
            <a:endParaRPr/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950" y="2571750"/>
            <a:ext cx="3105901" cy="2329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/>
          <p:cNvSpPr txBox="1">
            <a:spLocks noGrp="1"/>
          </p:cNvSpPr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was it discovered</a:t>
            </a:r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body" idx="1"/>
          </p:nvPr>
        </p:nvSpPr>
        <p:spPr>
          <a:xfrm>
            <a:off x="311700" y="1417950"/>
            <a:ext cx="3999900" cy="31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A British geneticist in 1950, named Oliver Smithies created the process to help with his insulin studies.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He created a gel made out of potato starch and with old the electrophoresis method he compared blood samples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/>
          </a:p>
        </p:txBody>
      </p:sp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5325" y="658800"/>
            <a:ext cx="2781575" cy="391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use Gel Electrophoresis</a:t>
            </a:r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body" idx="1"/>
          </p:nvPr>
        </p:nvSpPr>
        <p:spPr>
          <a:xfrm>
            <a:off x="311700" y="1640350"/>
            <a:ext cx="2808000" cy="29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Create Agarose gel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/>
              <a:t>2. </a:t>
            </a:r>
            <a:r>
              <a:rPr lang="en" sz="1800">
                <a:solidFill>
                  <a:srgbClr val="FFFFFF"/>
                </a:solidFill>
              </a:rPr>
              <a:t>Place Gel into electrophoresis chamber with buffer solution </a:t>
            </a:r>
            <a:endParaRPr sz="1800"/>
          </a:p>
        </p:txBody>
      </p:sp>
      <p:pic>
        <p:nvPicPr>
          <p:cNvPr id="91" name="Google Shape;9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7875" y="899226"/>
            <a:ext cx="3046374" cy="21221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" name="Google Shape;92;p16"/>
          <p:cNvCxnSpPr/>
          <p:nvPr/>
        </p:nvCxnSpPr>
        <p:spPr>
          <a:xfrm flipH="1">
            <a:off x="5083475" y="1690525"/>
            <a:ext cx="1103100" cy="4917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3" name="Google Shape;93;p16"/>
          <p:cNvSpPr txBox="1"/>
          <p:nvPr/>
        </p:nvSpPr>
        <p:spPr>
          <a:xfrm>
            <a:off x="6184050" y="1258900"/>
            <a:ext cx="2808000" cy="17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3. </a:t>
            </a: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Move samples into the gel wells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4. Set the correct voltage and time then turn on chamber</a:t>
            </a:r>
            <a:endParaRPr sz="18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4" name="Google Shape;9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9700" y="3173800"/>
            <a:ext cx="2878347" cy="1918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 txBox="1">
            <a:spLocks noGrp="1"/>
          </p:cNvSpPr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results</a:t>
            </a:r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body" idx="1"/>
          </p:nvPr>
        </p:nvSpPr>
        <p:spPr>
          <a:xfrm>
            <a:off x="311700" y="1417800"/>
            <a:ext cx="4807800" cy="31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Compare each sample using the distance away from the wells (farther away=smaller molecules) and direction towards negative or positive charge.</a:t>
            </a:r>
            <a:endParaRPr/>
          </a:p>
        </p:txBody>
      </p:sp>
      <p:pic>
        <p:nvPicPr>
          <p:cNvPr id="101" name="Google Shape;10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7275" y="2213125"/>
            <a:ext cx="3425025" cy="265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ue &amp; Gold">
  <a:themeElements>
    <a:clrScheme name="Blue &amp; Gold">
      <a:dk1>
        <a:srgbClr val="FFFFFF"/>
      </a:dk1>
      <a:lt1>
        <a:srgbClr val="01AFD1"/>
      </a:lt1>
      <a:dk2>
        <a:srgbClr val="1E2D31"/>
      </a:dk2>
      <a:lt2>
        <a:srgbClr val="BFC7CA"/>
      </a:lt2>
      <a:accent1>
        <a:srgbClr val="006F85"/>
      </a:accent1>
      <a:accent2>
        <a:srgbClr val="AF4345"/>
      </a:accent2>
      <a:accent3>
        <a:srgbClr val="47D06A"/>
      </a:accent3>
      <a:accent4>
        <a:srgbClr val="F58F8F"/>
      </a:accent4>
      <a:accent5>
        <a:srgbClr val="F6CD4C"/>
      </a:accent5>
      <a:accent6>
        <a:srgbClr val="F8E71C"/>
      </a:accent6>
      <a:hlink>
        <a:srgbClr val="F6CD4C"/>
      </a:hlink>
      <a:folHlink>
        <a:srgbClr val="F6CD4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144</Words>
  <Application>Microsoft Office PowerPoint</Application>
  <PresentationFormat>On-screen Show (16:9)</PresentationFormat>
  <Paragraphs>23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Lato</vt:lpstr>
      <vt:lpstr>Playfair Display</vt:lpstr>
      <vt:lpstr>Arial</vt:lpstr>
      <vt:lpstr>Blue &amp; Gold</vt:lpstr>
      <vt:lpstr>Gel Electrophoresis</vt:lpstr>
      <vt:lpstr>What is Gel Electrophoresis?</vt:lpstr>
      <vt:lpstr>How was it discovered</vt:lpstr>
      <vt:lpstr>How to use Gel Electrophoresis</vt:lpstr>
      <vt:lpstr>Final results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Gel Electrophoresis</dc:title>
  <dc:creator>Arlene Perez</dc:creator>
  <cp:lastModifiedBy>Arlene Perez</cp:lastModifiedBy>
  <cp:revision>1</cp:revision>
  <dcterms:modified xsi:type="dcterms:W3CDTF">2019-03-07T00:44:48Z</dcterms:modified>
</cp:coreProperties>
</file>