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Montserrat" pitchFamily="2" charset="77"/>
      <p:regular r:id="rId9"/>
      <p:bold r:id="rId10"/>
      <p:italic r:id="rId11"/>
      <p:boldItalic r:id="rId12"/>
    </p:embeddedFont>
    <p:embeddedFont>
      <p:font typeface="Oswald" pitchFamily="2" charset="77"/>
      <p:regular r:id="rId13"/>
      <p:bold r:id="rId14"/>
    </p:embeddedFont>
    <p:embeddedFont>
      <p:font typeface="Playfair Display" pitchFamily="2" charset="77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07"/>
  </p:normalViewPr>
  <p:slideViewPr>
    <p:cSldViewPr snapToGrid="0">
      <p:cViewPr varScale="1">
        <p:scale>
          <a:sx n="141" d="100"/>
          <a:sy n="141" d="100"/>
        </p:scale>
        <p:origin x="800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92148bb85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92148bb857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2148bb85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2148bb85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92148bb85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92148bb85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92148bb85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92148bb85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92148bb857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92148bb857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3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A70BC8-B190-814E-85C4-CF92BADF6318}"/>
              </a:ext>
            </a:extLst>
          </p:cNvPr>
          <p:cNvSpPr txBox="1"/>
          <p:nvPr/>
        </p:nvSpPr>
        <p:spPr>
          <a:xfrm>
            <a:off x="2706987" y="2128171"/>
            <a:ext cx="3358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All about Me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your Full Name</a:t>
            </a: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7600"/>
              <a:t>Arlene Perez</a:t>
            </a:r>
            <a:endParaRPr sz="7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555555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If you were a superhero what would your superpower be and why?</a:t>
            </a:r>
            <a:r>
              <a:rPr lang="en" sz="1400">
                <a:solidFill>
                  <a:srgbClr val="D930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solidFill>
            <a:srgbClr val="F9CB9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74747"/>
                </a:solidFill>
                <a:highlight>
                  <a:srgbClr val="F7F7F7"/>
                </a:highlight>
                <a:latin typeface="Roboto"/>
                <a:ea typeface="Roboto"/>
                <a:cs typeface="Roboto"/>
                <a:sym typeface="Roboto"/>
              </a:rPr>
              <a:t>Magic is a force often relied upon by certain mystical characters. It is a very wide subject, and the uses of magic vary greatly from character to character. It is often used to simulate other powers, such as reality warping or mind control. </a:t>
            </a:r>
            <a:endParaRPr>
              <a:solidFill>
                <a:srgbClr val="474747"/>
              </a:solidFill>
              <a:highlight>
                <a:srgbClr val="F7F7F7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474747"/>
                </a:solidFill>
                <a:highlight>
                  <a:srgbClr val="F7F7F7"/>
                </a:highlight>
                <a:latin typeface="Roboto"/>
                <a:ea typeface="Roboto"/>
                <a:cs typeface="Roboto"/>
                <a:sym typeface="Roboto"/>
              </a:rPr>
              <a:t>Why??? Mind control.  You could control someone’s mind like a Jedi Night</a:t>
            </a:r>
            <a:endParaRPr>
              <a:solidFill>
                <a:srgbClr val="474747"/>
              </a:solidFill>
              <a:highlight>
                <a:srgbClr val="F7F7F7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300" y="28257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555555"/>
                </a:solidFill>
                <a:latin typeface="Arial"/>
                <a:ea typeface="Arial"/>
                <a:cs typeface="Arial"/>
                <a:sym typeface="Arial"/>
              </a:rPr>
              <a:t>What is your greatest fear and why?</a:t>
            </a:r>
            <a:r>
              <a:rPr lang="en" sz="3100">
                <a:solidFill>
                  <a:srgbClr val="D93025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3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700" y="1715900"/>
            <a:ext cx="4313900" cy="21725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6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The meaning of Failure has changed through the years but I have never wanted to fail, so I pushed myself to try to be the best me possible.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100"/>
              <a:t>Its okay to fail at things however, stopping because of fear of failing is failure.</a:t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CB9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244475" y="1985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555555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What is your biggest accomplishment, explain?</a:t>
            </a:r>
            <a:r>
              <a:rPr lang="en" sz="2900">
                <a:solidFill>
                  <a:srgbClr val="D93025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4100">
              <a:highlight>
                <a:srgbClr val="FFFF00"/>
              </a:highlight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33238"/>
            <a:ext cx="3999900" cy="372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/>
              <a:t>Finishing my Engineering Degree</a:t>
            </a:r>
            <a:endParaRPr sz="29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9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500" b="1"/>
              <a:t>It was a difficult degree that I didn’t think I could do, but I did and I did it for myself</a:t>
            </a:r>
            <a:endParaRPr sz="2500" b="1"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4925" y="998638"/>
            <a:ext cx="3254325" cy="399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545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555555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If you had a warning label what would yours say?</a:t>
            </a:r>
            <a:r>
              <a:rPr lang="en" sz="2900">
                <a:solidFill>
                  <a:srgbClr val="D93025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4100">
              <a:highlight>
                <a:srgbClr val="FFFF00"/>
              </a:highlight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975" y="1225098"/>
            <a:ext cx="4944050" cy="357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185</Words>
  <Application>Microsoft Macintosh PowerPoint</Application>
  <PresentationFormat>On-screen Show (16:9)</PresentationFormat>
  <Paragraphs>15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Oswald</vt:lpstr>
      <vt:lpstr>Roboto</vt:lpstr>
      <vt:lpstr>Montserrat</vt:lpstr>
      <vt:lpstr>Arial</vt:lpstr>
      <vt:lpstr>Playfair Display</vt:lpstr>
      <vt:lpstr>Pop</vt:lpstr>
      <vt:lpstr>PowerPoint Presentation</vt:lpstr>
      <vt:lpstr>What is your Full Name</vt:lpstr>
      <vt:lpstr>If you were a superhero what would your superpower be and why? </vt:lpstr>
      <vt:lpstr>What is your greatest fear and why? </vt:lpstr>
      <vt:lpstr>What is your biggest accomplishment, explain? </vt:lpstr>
      <vt:lpstr>If you had a warning label what would yours say?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Arlene Perez</cp:lastModifiedBy>
  <cp:revision>1</cp:revision>
  <dcterms:modified xsi:type="dcterms:W3CDTF">2020-08-17T04:42:10Z</dcterms:modified>
</cp:coreProperties>
</file>