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7" r:id="rId1"/>
  </p:sldMasterIdLst>
  <p:notesMasterIdLst>
    <p:notesMasterId r:id="rId20"/>
  </p:notesMasterIdLst>
  <p:sldIdLst>
    <p:sldId id="386" r:id="rId2"/>
    <p:sldId id="388" r:id="rId3"/>
    <p:sldId id="389" r:id="rId4"/>
    <p:sldId id="399" r:id="rId5"/>
    <p:sldId id="322" r:id="rId6"/>
    <p:sldId id="379" r:id="rId7"/>
    <p:sldId id="353" r:id="rId8"/>
    <p:sldId id="378" r:id="rId9"/>
    <p:sldId id="382" r:id="rId10"/>
    <p:sldId id="384" r:id="rId11"/>
    <p:sldId id="390" r:id="rId12"/>
    <p:sldId id="391" r:id="rId13"/>
    <p:sldId id="392" r:id="rId14"/>
    <p:sldId id="393" r:id="rId15"/>
    <p:sldId id="395" r:id="rId16"/>
    <p:sldId id="396" r:id="rId17"/>
    <p:sldId id="398" r:id="rId18"/>
    <p:sldId id="397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st Period" id="{9060F110-2E2F-49DB-BEBE-991E2B816F39}">
          <p14:sldIdLst>
            <p14:sldId id="386"/>
            <p14:sldId id="388"/>
            <p14:sldId id="389"/>
            <p14:sldId id="399"/>
            <p14:sldId id="322"/>
            <p14:sldId id="379"/>
            <p14:sldId id="353"/>
            <p14:sldId id="378"/>
            <p14:sldId id="382"/>
            <p14:sldId id="384"/>
            <p14:sldId id="390"/>
            <p14:sldId id="391"/>
            <p14:sldId id="392"/>
            <p14:sldId id="393"/>
            <p14:sldId id="395"/>
            <p14:sldId id="396"/>
            <p14:sldId id="398"/>
            <p14:sldId id="397"/>
          </p14:sldIdLst>
        </p14:section>
        <p14:section name="Untitled Section" id="{34317B51-E493-974F-A3B8-3663E7004C5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76" autoAdjust="0"/>
    <p:restoredTop sz="92569" autoAdjust="0"/>
  </p:normalViewPr>
  <p:slideViewPr>
    <p:cSldViewPr>
      <p:cViewPr varScale="1">
        <p:scale>
          <a:sx n="96" d="100"/>
          <a:sy n="96" d="100"/>
        </p:scale>
        <p:origin x="22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2FBF76-075C-4BDD-8976-A988083AA45B}" type="datetimeFigureOut">
              <a:rPr lang="en-US" smtClean="0"/>
              <a:t>7/2/19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AE9765-FC29-477C-85A2-E26575AF53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096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9334CB-35F9-4C09-9F6B-32291347025E}" type="datetimeFigureOut">
              <a:rPr lang="en-US" smtClean="0"/>
              <a:t>7/2/19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A600AF-D7AC-4186-A498-19EF5D8E4A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270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34CB-35F9-4C09-9F6B-32291347025E}" type="datetimeFigureOut">
              <a:rPr lang="en-US" smtClean="0"/>
              <a:t>7/2/19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00AF-D7AC-4186-A498-19EF5D8E4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1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34CB-35F9-4C09-9F6B-32291347025E}" type="datetimeFigureOut">
              <a:rPr lang="en-US" smtClean="0"/>
              <a:t>7/2/19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00AF-D7AC-4186-A498-19EF5D8E4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16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34CB-35F9-4C09-9F6B-32291347025E}" type="datetimeFigureOut">
              <a:rPr lang="en-US" smtClean="0"/>
              <a:t>7/2/19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00AF-D7AC-4186-A498-19EF5D8E4A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2115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34CB-35F9-4C09-9F6B-32291347025E}" type="datetimeFigureOut">
              <a:rPr lang="en-US" smtClean="0"/>
              <a:t>7/2/19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00AF-D7AC-4186-A498-19EF5D8E4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40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34CB-35F9-4C09-9F6B-32291347025E}" type="datetimeFigureOut">
              <a:rPr lang="en-US" smtClean="0"/>
              <a:t>7/2/19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00AF-D7AC-4186-A498-19EF5D8E4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02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34CB-35F9-4C09-9F6B-32291347025E}" type="datetimeFigureOut">
              <a:rPr lang="en-US" smtClean="0"/>
              <a:t>7/2/19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00AF-D7AC-4186-A498-19EF5D8E4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80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34CB-35F9-4C09-9F6B-32291347025E}" type="datetimeFigureOut">
              <a:rPr lang="en-US" smtClean="0"/>
              <a:t>7/2/19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00AF-D7AC-4186-A498-19EF5D8E4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83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34CB-35F9-4C09-9F6B-32291347025E}" type="datetimeFigureOut">
              <a:rPr lang="en-US" smtClean="0"/>
              <a:t>7/2/19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00AF-D7AC-4186-A498-19EF5D8E4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11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34CB-35F9-4C09-9F6B-32291347025E}" type="datetimeFigureOut">
              <a:rPr lang="en-US" smtClean="0"/>
              <a:t>7/2/19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00AF-D7AC-4186-A498-19EF5D8E4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34CB-35F9-4C09-9F6B-32291347025E}" type="datetimeFigureOut">
              <a:rPr lang="en-US" smtClean="0"/>
              <a:t>7/2/19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00AF-D7AC-4186-A498-19EF5D8E4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0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34CB-35F9-4C09-9F6B-32291347025E}" type="datetimeFigureOut">
              <a:rPr lang="en-US" smtClean="0"/>
              <a:t>7/2/19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00AF-D7AC-4186-A498-19EF5D8E4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5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34CB-35F9-4C09-9F6B-32291347025E}" type="datetimeFigureOut">
              <a:rPr lang="en-US" smtClean="0"/>
              <a:t>7/2/19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00AF-D7AC-4186-A498-19EF5D8E4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0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34CB-35F9-4C09-9F6B-32291347025E}" type="datetimeFigureOut">
              <a:rPr lang="en-US" smtClean="0"/>
              <a:t>7/2/19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00AF-D7AC-4186-A498-19EF5D8E4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4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34CB-35F9-4C09-9F6B-32291347025E}" type="datetimeFigureOut">
              <a:rPr lang="en-US" smtClean="0"/>
              <a:t>7/2/19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00AF-D7AC-4186-A498-19EF5D8E4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7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34CB-35F9-4C09-9F6B-32291347025E}" type="datetimeFigureOut">
              <a:rPr lang="en-US" smtClean="0"/>
              <a:t>7/2/19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00AF-D7AC-4186-A498-19EF5D8E4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6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34CB-35F9-4C09-9F6B-32291347025E}" type="datetimeFigureOut">
              <a:rPr lang="en-US" smtClean="0"/>
              <a:t>7/2/19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00AF-D7AC-4186-A498-19EF5D8E4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5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9334CB-35F9-4C09-9F6B-32291347025E}" type="datetimeFigureOut">
              <a:rPr lang="en-US" smtClean="0"/>
              <a:t>7/2/19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A600AF-D7AC-4186-A498-19EF5D8E4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9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gO8N3L_aE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period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dirty="0" smtClean="0"/>
              <a:t>Core value-safety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186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186" y="51888"/>
            <a:ext cx="7797662" cy="1158140"/>
          </a:xfrm>
        </p:spPr>
        <p:txBody>
          <a:bodyPr/>
          <a:lstStyle/>
          <a:p>
            <a:r>
              <a:rPr lang="en-US" dirty="0" smtClean="0"/>
              <a:t>Shelter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58140"/>
            <a:ext cx="8026262" cy="5486400"/>
          </a:xfrm>
        </p:spPr>
        <p:txBody>
          <a:bodyPr>
            <a:normAutofit/>
          </a:bodyPr>
          <a:lstStyle/>
          <a:p>
            <a:r>
              <a:rPr lang="en-US" sz="2400" dirty="0"/>
              <a:t>Shelter is called when specific protective actions are needed based on a threat or </a:t>
            </a:r>
            <a:r>
              <a:rPr lang="en-US" sz="2400" dirty="0" smtClean="0"/>
              <a:t>hazard, such </a:t>
            </a:r>
            <a:r>
              <a:rPr lang="en-US" sz="2400" dirty="0"/>
              <a:t>as Severe weather, Wildfires, </a:t>
            </a:r>
            <a:r>
              <a:rPr lang="en-US" sz="2400" dirty="0" smtClean="0"/>
              <a:t>Flooding, tornado</a:t>
            </a:r>
            <a:r>
              <a:rPr lang="en-US" sz="2400" dirty="0"/>
              <a:t>, earthquake or hazmat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Move into designated safe areas such as inside rooms with no windows, bathrooms, utility closet, and hallway without large widows or doors.</a:t>
            </a:r>
          </a:p>
          <a:p>
            <a:r>
              <a:rPr lang="en-US" sz="2400" dirty="0"/>
              <a:t>Close classroom doors and windows when leaving</a:t>
            </a:r>
          </a:p>
          <a:p>
            <a:r>
              <a:rPr lang="en-US" sz="2400" dirty="0"/>
              <a:t>Kneel down and be ready to cover head to protect from debris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0"/>
            <a:ext cx="1447800" cy="121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9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During a lock down, you may use your phone.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False!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077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During a lock down, you may </a:t>
            </a:r>
            <a:r>
              <a:rPr lang="en-US" sz="2800" smtClean="0"/>
              <a:t>talk quietly</a:t>
            </a:r>
            <a:r>
              <a:rPr lang="en-US" sz="2800" smtClean="0"/>
              <a:t>.</a:t>
            </a:r>
            <a:endParaRPr lang="en-US" sz="2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False! You must be silent.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391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During a lock out, you may not talk.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False! Teacher will continue with instruction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002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During a lock out, you may use the restroom, as long as it’s an emergency.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False! No one leaves the classroom during lock down and lock out.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803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During a fire drill you must evacuate immediately and go with your friends class.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False! You must stay with your own classmates.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754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After fire drill is over and It’s safe. you can walk around the school till you feel ready to go back to class.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False! You must go straight to class to ensure your safety.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174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During a lock down, it’s okay to use your cell phone as long as </a:t>
            </a:r>
            <a:r>
              <a:rPr lang="en-US" sz="2800" smtClean="0"/>
              <a:t>your texting </a:t>
            </a:r>
            <a:r>
              <a:rPr lang="en-US" sz="2800" dirty="0" smtClean="0"/>
              <a:t>and not talking.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False! Your cell phone must be turned off.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73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7797662" cy="1158140"/>
          </a:xfrm>
        </p:spPr>
        <p:txBody>
          <a:bodyPr/>
          <a:lstStyle/>
          <a:p>
            <a:pPr algn="ctr"/>
            <a:r>
              <a:rPr lang="en-US" dirty="0" smtClean="0">
                <a:hlinkClick r:id="rId2"/>
              </a:rPr>
              <a:t>click here to watch a 5 minute video on what not to do during a </a:t>
            </a:r>
            <a:r>
              <a:rPr lang="en-US" smtClean="0">
                <a:hlinkClick r:id="rId2"/>
              </a:rPr>
              <a:t>fire drill</a:t>
            </a:r>
            <a:br>
              <a:rPr lang="en-US" smtClean="0">
                <a:hlinkClick r:id="rId2"/>
              </a:rPr>
            </a:br>
            <a:r>
              <a:rPr lang="en-US">
                <a:hlinkClick r:id="rId2"/>
              </a:rPr>
              <a:t/>
            </a:r>
            <a:br>
              <a:rPr lang="en-US">
                <a:hlinkClick r:id="rId2"/>
              </a:rPr>
            </a:br>
            <a:r>
              <a:rPr lang="en-US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(it's suppose to be funny)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350" y="457200"/>
            <a:ext cx="7797662" cy="115814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 Black"/>
                <a:cs typeface="Arial Black"/>
              </a:rPr>
              <a:t>BE SAFE:</a:t>
            </a:r>
            <a:r>
              <a:rPr lang="en-US" sz="4000" dirty="0">
                <a:latin typeface="Arial Black"/>
                <a:cs typeface="Arial Black"/>
              </a:rPr>
              <a:t/>
            </a:r>
            <a:br>
              <a:rPr lang="en-US" sz="4000" dirty="0">
                <a:latin typeface="Arial Black"/>
                <a:cs typeface="Arial Black"/>
              </a:rPr>
            </a:br>
            <a:r>
              <a:rPr lang="en-US" sz="4000" dirty="0">
                <a:latin typeface="Arial Black"/>
                <a:cs typeface="Arial Black"/>
              </a:rPr>
              <a:t>Expectations for Halls &amp; Stairways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0" y="1676400"/>
            <a:ext cx="4233069" cy="4108804"/>
          </a:xfrm>
        </p:spPr>
        <p:txBody>
          <a:bodyPr>
            <a:normAutofit fontScale="92500"/>
          </a:bodyPr>
          <a:lstStyle/>
          <a:p>
            <a:pPr marL="342900" indent="-342900" algn="ctr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4000" b="1" dirty="0" smtClean="0">
              <a:latin typeface="Arial Black"/>
              <a:ea typeface="ＭＳ Ｐゴシック" pitchFamily="34" charset="-128"/>
              <a:cs typeface="Arial Black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sz="4200" b="1" dirty="0" smtClean="0">
                <a:latin typeface="Arial Black"/>
                <a:ea typeface="ＭＳ Ｐゴシック" pitchFamily="34" charset="-128"/>
                <a:cs typeface="Arial Black"/>
              </a:rPr>
              <a:t>Always have a Hall Pass and ID anytime you are out in the hall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b="1" dirty="0">
              <a:latin typeface="Arial Black"/>
              <a:ea typeface="ＭＳ Ｐゴシック" pitchFamily="34" charset="-128"/>
              <a:cs typeface="Arial Black"/>
            </a:endParaRPr>
          </a:p>
          <a:p>
            <a:endParaRPr lang="en-US" dirty="0"/>
          </a:p>
        </p:txBody>
      </p:sp>
      <p:pic>
        <p:nvPicPr>
          <p:cNvPr id="1028" name="Picture 4" descr="Image result for bathroom pass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3311525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60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hallway safety r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13"/>
            <a:ext cx="6172200" cy="682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24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7797662" cy="1151965"/>
          </a:xfrm>
        </p:spPr>
        <p:txBody>
          <a:bodyPr/>
          <a:lstStyle/>
          <a:p>
            <a:r>
              <a:rPr lang="en-US" dirty="0" smtClean="0"/>
              <a:t>Classroom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600200"/>
            <a:ext cx="7796030" cy="3774385"/>
          </a:xfrm>
        </p:spPr>
        <p:txBody>
          <a:bodyPr>
            <a:noAutofit/>
          </a:bodyPr>
          <a:lstStyle/>
          <a:p>
            <a:r>
              <a:rPr lang="en-US" sz="2400" dirty="0" smtClean="0"/>
              <a:t>If there is something wrong, what should you do?</a:t>
            </a:r>
          </a:p>
          <a:p>
            <a:endParaRPr lang="en-US" sz="2400" dirty="0"/>
          </a:p>
          <a:p>
            <a:r>
              <a:rPr lang="en-US" sz="2400" dirty="0" smtClean="0"/>
              <a:t>Tell teacher immediately!</a:t>
            </a:r>
          </a:p>
          <a:p>
            <a:endParaRPr lang="en-US" sz="2400" dirty="0"/>
          </a:p>
          <a:p>
            <a:r>
              <a:rPr lang="en-US" sz="2400" dirty="0" smtClean="0"/>
              <a:t>Indoor voices, No reason to yell</a:t>
            </a:r>
          </a:p>
          <a:p>
            <a:r>
              <a:rPr lang="en-US" sz="2400" dirty="0" smtClean="0"/>
              <a:t>No food or drinks</a:t>
            </a:r>
          </a:p>
          <a:p>
            <a:r>
              <a:rPr lang="en-US" sz="2400" dirty="0" smtClean="0"/>
              <a:t>No gum</a:t>
            </a:r>
          </a:p>
          <a:p>
            <a:r>
              <a:rPr lang="en-US" sz="2400" dirty="0" smtClean="0"/>
              <a:t>No headphones</a:t>
            </a:r>
          </a:p>
          <a:p>
            <a:r>
              <a:rPr lang="en-US" sz="2400" dirty="0" smtClean="0"/>
              <a:t>No horseplay</a:t>
            </a:r>
          </a:p>
          <a:p>
            <a:r>
              <a:rPr lang="en-US" sz="2400" dirty="0" smtClean="0"/>
              <a:t>Bully free zone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743200"/>
            <a:ext cx="4022035" cy="402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5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676400"/>
            <a:ext cx="6172200" cy="18938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0000FF"/>
                </a:solidFill>
                <a:latin typeface="Arial Black"/>
                <a:cs typeface="Arial Black"/>
              </a:rPr>
              <a:t>Irvin Rockets  Flight Plan 2019-2020</a:t>
            </a:r>
            <a:endParaRPr lang="en-US" sz="6000" b="1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2023564" y="3733800"/>
            <a:ext cx="4645357" cy="1447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dirty="0" smtClean="0">
                <a:solidFill>
                  <a:schemeClr val="tx1"/>
                </a:solidFill>
                <a:latin typeface="Arial Black" panose="020B0A04020102020204" pitchFamily="34" charset="0"/>
                <a:ea typeface="ＭＳ Ｐゴシック" pitchFamily="34" charset="-128"/>
              </a:rPr>
              <a:t>Irvin high school </a:t>
            </a:r>
            <a:endParaRPr lang="en-US" altLang="en-US" sz="3200" dirty="0">
              <a:solidFill>
                <a:schemeClr val="tx1"/>
              </a:solidFill>
              <a:latin typeface="Arial Black" panose="020B0A04020102020204" pitchFamily="34" charset="0"/>
              <a:ea typeface="ＭＳ Ｐゴシック" pitchFamily="34" charset="-128"/>
            </a:endParaRPr>
          </a:p>
          <a:p>
            <a:pPr algn="ctr" eaLnBrk="1" hangingPunct="1"/>
            <a:r>
              <a:rPr lang="en-US" altLang="en-US" sz="3200" dirty="0" smtClean="0">
                <a:solidFill>
                  <a:schemeClr val="tx1"/>
                </a:solidFill>
                <a:latin typeface="Arial Black" panose="020B0A04020102020204" pitchFamily="34" charset="0"/>
                <a:ea typeface="ＭＳ Ｐゴシック" pitchFamily="34" charset="-128"/>
              </a:rPr>
              <a:t>Safety Drills</a:t>
            </a:r>
          </a:p>
        </p:txBody>
      </p:sp>
    </p:spTree>
    <p:extLst>
      <p:ext uri="{BB962C8B-B14F-4D97-AF65-F5344CB8AC3E}">
        <p14:creationId xmlns:p14="http://schemas.microsoft.com/office/powerpoint/2010/main" val="1822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Emergency Plans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Lockouts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Lockdown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Evacuate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Shelter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843940"/>
            <a:ext cx="1351118" cy="1377775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3" y="3441171"/>
            <a:ext cx="1330336" cy="1511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43941"/>
            <a:ext cx="1371600" cy="1432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473591"/>
            <a:ext cx="1371600" cy="15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/>
            </a:r>
            <a:br>
              <a:rPr lang="en-US" sz="9600" dirty="0" smtClean="0">
                <a:solidFill>
                  <a:srgbClr val="0000FF"/>
                </a:solidFill>
                <a:latin typeface="Arial Black" panose="020B0A04020102020204" pitchFamily="34" charset="0"/>
              </a:rPr>
            </a:br>
            <a:endParaRPr lang="en-US" sz="9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559" y="288145"/>
            <a:ext cx="1436922" cy="1327016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395522" y="685800"/>
            <a:ext cx="8391110" cy="552534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 smtClean="0"/>
              <a:t>Lockout </a:t>
            </a:r>
            <a:r>
              <a:rPr lang="en-US" sz="2400" dirty="0"/>
              <a:t>is called when there is a threat or hazard </a:t>
            </a:r>
            <a:r>
              <a:rPr lang="en-US" sz="2400" b="1" dirty="0"/>
              <a:t>outside</a:t>
            </a:r>
            <a:r>
              <a:rPr lang="en-US" sz="2400" dirty="0"/>
              <a:t> of the school building. </a:t>
            </a:r>
            <a:endParaRPr lang="en-US" sz="2400" dirty="0" smtClean="0"/>
          </a:p>
          <a:p>
            <a:r>
              <a:rPr lang="en-US" sz="2400" dirty="0"/>
              <a:t>Close doors and windows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Teachers will keep students in the classroom.</a:t>
            </a:r>
          </a:p>
          <a:p>
            <a:r>
              <a:rPr lang="en-US" sz="2400" dirty="0" smtClean="0"/>
              <a:t>No one can leave the classroom until it’s safe.</a:t>
            </a:r>
          </a:p>
          <a:p>
            <a:r>
              <a:rPr lang="en-US" sz="2400" dirty="0" smtClean="0"/>
              <a:t>Teacher will continue with instruction.</a:t>
            </a:r>
          </a:p>
          <a:p>
            <a:r>
              <a:rPr lang="en-US" sz="2400" dirty="0" smtClean="0"/>
              <a:t>Period is frozen during lock out.</a:t>
            </a:r>
          </a:p>
          <a:p>
            <a:r>
              <a:rPr lang="en-US" sz="2400" dirty="0" smtClean="0"/>
              <a:t>Ignore bells.</a:t>
            </a:r>
          </a:p>
          <a:p>
            <a:r>
              <a:rPr lang="en-US" sz="2400" dirty="0" smtClean="0"/>
              <a:t>Stay inside building at all times.</a:t>
            </a:r>
          </a:p>
          <a:p>
            <a:r>
              <a:rPr lang="en-US" sz="2400" dirty="0" smtClean="0"/>
              <a:t>If outside building come inside.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90600" y="-156343"/>
            <a:ext cx="7796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Lock Out Drill  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5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-79801"/>
            <a:ext cx="7797662" cy="1158140"/>
          </a:xfrm>
        </p:spPr>
        <p:txBody>
          <a:bodyPr/>
          <a:lstStyle/>
          <a:p>
            <a:r>
              <a:rPr lang="en-US" sz="5400" dirty="0" smtClean="0"/>
              <a:t>Lock Down  </a:t>
            </a:r>
            <a:endParaRPr lang="en-US" sz="5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5575" y="762000"/>
            <a:ext cx="7769225" cy="5867399"/>
          </a:xfrm>
        </p:spPr>
        <p:txBody>
          <a:bodyPr>
            <a:normAutofit/>
          </a:bodyPr>
          <a:lstStyle/>
          <a:p>
            <a:r>
              <a:rPr lang="en-US" sz="2400" dirty="0"/>
              <a:t>Lockdown is called when there is a threat or hazard </a:t>
            </a:r>
            <a:r>
              <a:rPr lang="en-US" sz="2400" b="1" dirty="0"/>
              <a:t>inside</a:t>
            </a:r>
            <a:r>
              <a:rPr lang="en-US" sz="2400" dirty="0"/>
              <a:t> the school building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Return to nearest classroom or </a:t>
            </a:r>
            <a:r>
              <a:rPr lang="en-US" sz="2400" dirty="0" smtClean="0"/>
              <a:t>office</a:t>
            </a:r>
          </a:p>
          <a:p>
            <a:r>
              <a:rPr lang="en-US" sz="2400" dirty="0"/>
              <a:t>Ignore all </a:t>
            </a:r>
            <a:r>
              <a:rPr lang="en-US" sz="2400" dirty="0" smtClean="0"/>
              <a:t>bells/alarms</a:t>
            </a:r>
          </a:p>
          <a:p>
            <a:r>
              <a:rPr lang="en-US" sz="2400" dirty="0"/>
              <a:t>Teacher will stop </a:t>
            </a:r>
            <a:r>
              <a:rPr lang="en-US" sz="2400" dirty="0" smtClean="0"/>
              <a:t>instruction</a:t>
            </a:r>
          </a:p>
          <a:p>
            <a:r>
              <a:rPr lang="en-US" sz="2400" dirty="0"/>
              <a:t>Lock doors, turn off lights, shut blinds and </a:t>
            </a:r>
            <a:r>
              <a:rPr lang="en-US" sz="2400" dirty="0" smtClean="0"/>
              <a:t>windows</a:t>
            </a:r>
          </a:p>
          <a:p>
            <a:r>
              <a:rPr lang="en-US" sz="2400" dirty="0"/>
              <a:t>Move away from windows and </a:t>
            </a:r>
            <a:r>
              <a:rPr lang="en-US" sz="2400" dirty="0" smtClean="0"/>
              <a:t>doors</a:t>
            </a:r>
          </a:p>
          <a:p>
            <a:r>
              <a:rPr lang="en-US" sz="2400" dirty="0"/>
              <a:t>All persons are to sit down against an interior wall</a:t>
            </a:r>
          </a:p>
          <a:p>
            <a:r>
              <a:rPr lang="en-US" sz="2400" dirty="0" smtClean="0"/>
              <a:t>No talking or cell phone use</a:t>
            </a:r>
          </a:p>
          <a:p>
            <a:r>
              <a:rPr lang="en-US" sz="2400" dirty="0" smtClean="0"/>
              <a:t>All cell phones should be turned off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Image result for fire dr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fire drill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0337"/>
            <a:ext cx="1330336" cy="15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9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97662" cy="1158140"/>
          </a:xfrm>
        </p:spPr>
        <p:txBody>
          <a:bodyPr/>
          <a:lstStyle/>
          <a:p>
            <a:r>
              <a:rPr lang="en-US" dirty="0" smtClean="0"/>
              <a:t>Evacuate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5819" y="1158140"/>
            <a:ext cx="8534400" cy="4706569"/>
          </a:xfrm>
        </p:spPr>
        <p:txBody>
          <a:bodyPr>
            <a:noAutofit/>
          </a:bodyPr>
          <a:lstStyle/>
          <a:p>
            <a:r>
              <a:rPr lang="en-US" sz="2400" dirty="0"/>
              <a:t>Evacuate is called when there is a need to move students from one location to another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The directives or actions may vary for fire, bomb threat, or other emergency</a:t>
            </a:r>
            <a:r>
              <a:rPr lang="en-US" sz="1600" dirty="0" smtClean="0"/>
              <a:t>. </a:t>
            </a:r>
          </a:p>
          <a:p>
            <a:r>
              <a:rPr lang="en-US" sz="2400" dirty="0" smtClean="0"/>
              <a:t>Fire alarm is Automatic evacuation (unless were in a lock down)</a:t>
            </a:r>
          </a:p>
          <a:p>
            <a:r>
              <a:rPr lang="en-US" sz="2400" dirty="0"/>
              <a:t>Students will follow designated evacuation </a:t>
            </a:r>
            <a:r>
              <a:rPr lang="en-US" sz="2400" dirty="0" smtClean="0"/>
              <a:t>route (Tell students your route)</a:t>
            </a:r>
            <a:endParaRPr lang="en-US" sz="2400" dirty="0"/>
          </a:p>
          <a:p>
            <a:r>
              <a:rPr lang="en-US" sz="2400" dirty="0"/>
              <a:t>Close doors, turn off lights</a:t>
            </a:r>
          </a:p>
          <a:p>
            <a:r>
              <a:rPr lang="en-US" sz="2400" dirty="0"/>
              <a:t>Stay with class for easy account of students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05" y="0"/>
            <a:ext cx="1155514" cy="120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3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11228</TotalTime>
  <Words>444</Words>
  <Application>Microsoft Macintosh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Black</vt:lpstr>
      <vt:lpstr>Calibri</vt:lpstr>
      <vt:lpstr>Impact</vt:lpstr>
      <vt:lpstr>ＭＳ Ｐゴシック</vt:lpstr>
      <vt:lpstr>Wingdings</vt:lpstr>
      <vt:lpstr>Arial</vt:lpstr>
      <vt:lpstr>Main Event</vt:lpstr>
      <vt:lpstr>6th period</vt:lpstr>
      <vt:lpstr>BE SAFE: Expectations for Halls &amp; Stairways</vt:lpstr>
      <vt:lpstr>PowerPoint Presentation</vt:lpstr>
      <vt:lpstr>Classroom safety</vt:lpstr>
      <vt:lpstr>Irvin Rockets  Flight Plan 2019-2020</vt:lpstr>
      <vt:lpstr>School Emergency Plans</vt:lpstr>
      <vt:lpstr>  </vt:lpstr>
      <vt:lpstr>Lock Down  </vt:lpstr>
      <vt:lpstr>Evacuate   </vt:lpstr>
      <vt:lpstr>Shelter </vt:lpstr>
      <vt:lpstr>True or false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here to watch a 5 minute video on what not to do during a fire drill   (it's suppose to be funny)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Tiffany A Ammons</cp:lastModifiedBy>
  <cp:revision>290</cp:revision>
  <cp:lastPrinted>2016-06-21T14:53:27Z</cp:lastPrinted>
  <dcterms:created xsi:type="dcterms:W3CDTF">2014-08-10T18:32:08Z</dcterms:created>
  <dcterms:modified xsi:type="dcterms:W3CDTF">2019-07-02T20:37:28Z</dcterms:modified>
</cp:coreProperties>
</file>